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5C45F-C084-44EB-B63F-58433EE49421}" type="datetimeFigureOut">
              <a:rPr lang="pl-PL" smtClean="0"/>
              <a:pPr/>
              <a:t>2012-01-10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A7EE-AFA8-45B7-AA8E-2E1DE0E7B2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Bez tytułu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501007"/>
          </a:xfrm>
          <a:prstGeom prst="rect">
            <a:avLst/>
          </a:prstGeom>
        </p:spPr>
      </p:pic>
      <p:pic>
        <p:nvPicPr>
          <p:cNvPr id="7" name="Obraz 6" descr="Bez tytuł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73624"/>
            <a:ext cx="9144000" cy="3384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Bez tytułud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645024"/>
          </a:xfrm>
          <a:prstGeom prst="rect">
            <a:avLst/>
          </a:prstGeom>
        </p:spPr>
      </p:pic>
      <p:pic>
        <p:nvPicPr>
          <p:cNvPr id="7" name="Obraz 6" descr="Bez tytułuj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3017"/>
            <a:ext cx="9144000" cy="32849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err="1" smtClean="0">
                <a:latin typeface="Edo SZ" pitchFamily="2" charset="0"/>
              </a:rPr>
              <a:t>elektrosmieci</a:t>
            </a:r>
            <a:endParaRPr lang="pl-PL" sz="8000" dirty="0">
              <a:latin typeface="Edo SZ" pitchFamily="2" charset="0"/>
            </a:endParaRPr>
          </a:p>
        </p:txBody>
      </p:sp>
      <p:sp>
        <p:nvSpPr>
          <p:cNvPr id="4" name="Dowolny kształt 3"/>
          <p:cNvSpPr/>
          <p:nvPr/>
        </p:nvSpPr>
        <p:spPr>
          <a:xfrm>
            <a:off x="5345723" y="260648"/>
            <a:ext cx="234389" cy="238625"/>
          </a:xfrm>
          <a:custGeom>
            <a:avLst/>
            <a:gdLst>
              <a:gd name="connsiteX0" fmla="*/ 28135 w 146205"/>
              <a:gd name="connsiteY0" fmla="*/ 140677 h 147581"/>
              <a:gd name="connsiteX1" fmla="*/ 98474 w 146205"/>
              <a:gd name="connsiteY1" fmla="*/ 28136 h 147581"/>
              <a:gd name="connsiteX2" fmla="*/ 84406 w 146205"/>
              <a:gd name="connsiteY2" fmla="*/ 70339 h 147581"/>
              <a:gd name="connsiteX3" fmla="*/ 42203 w 146205"/>
              <a:gd name="connsiteY3" fmla="*/ 84406 h 147581"/>
              <a:gd name="connsiteX4" fmla="*/ 98474 w 146205"/>
              <a:gd name="connsiteY4" fmla="*/ 28136 h 147581"/>
              <a:gd name="connsiteX5" fmla="*/ 84406 w 146205"/>
              <a:gd name="connsiteY5" fmla="*/ 70339 h 147581"/>
              <a:gd name="connsiteX6" fmla="*/ 56271 w 146205"/>
              <a:gd name="connsiteY6" fmla="*/ 42203 h 147581"/>
              <a:gd name="connsiteX7" fmla="*/ 28135 w 146205"/>
              <a:gd name="connsiteY7" fmla="*/ 126610 h 147581"/>
              <a:gd name="connsiteX8" fmla="*/ 56271 w 146205"/>
              <a:gd name="connsiteY8" fmla="*/ 98474 h 147581"/>
              <a:gd name="connsiteX9" fmla="*/ 70339 w 146205"/>
              <a:gd name="connsiteY9" fmla="*/ 56271 h 147581"/>
              <a:gd name="connsiteX10" fmla="*/ 70339 w 146205"/>
              <a:gd name="connsiteY10" fmla="*/ 14068 h 147581"/>
              <a:gd name="connsiteX11" fmla="*/ 56271 w 146205"/>
              <a:gd name="connsiteY11" fmla="*/ 56271 h 147581"/>
              <a:gd name="connsiteX12" fmla="*/ 28135 w 146205"/>
              <a:gd name="connsiteY12" fmla="*/ 84406 h 147581"/>
              <a:gd name="connsiteX13" fmla="*/ 70339 w 146205"/>
              <a:gd name="connsiteY13" fmla="*/ 14068 h 147581"/>
              <a:gd name="connsiteX14" fmla="*/ 56271 w 146205"/>
              <a:gd name="connsiteY14" fmla="*/ 56271 h 147581"/>
              <a:gd name="connsiteX15" fmla="*/ 42203 w 146205"/>
              <a:gd name="connsiteY15" fmla="*/ 112542 h 147581"/>
              <a:gd name="connsiteX16" fmla="*/ 14068 w 146205"/>
              <a:gd name="connsiteY16" fmla="*/ 84406 h 147581"/>
              <a:gd name="connsiteX17" fmla="*/ 56271 w 146205"/>
              <a:gd name="connsiteY17" fmla="*/ 56271 h 147581"/>
              <a:gd name="connsiteX18" fmla="*/ 0 w 146205"/>
              <a:gd name="connsiteY18" fmla="*/ 112542 h 147581"/>
              <a:gd name="connsiteX19" fmla="*/ 14068 w 146205"/>
              <a:gd name="connsiteY19" fmla="*/ 56271 h 147581"/>
              <a:gd name="connsiteX20" fmla="*/ 56271 w 146205"/>
              <a:gd name="connsiteY20" fmla="*/ 28136 h 147581"/>
              <a:gd name="connsiteX21" fmla="*/ 98474 w 146205"/>
              <a:gd name="connsiteY21" fmla="*/ 0 h 14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6205" h="147581">
                <a:moveTo>
                  <a:pt x="28135" y="140677"/>
                </a:moveTo>
                <a:cubicBezTo>
                  <a:pt x="61618" y="40231"/>
                  <a:pt x="31595" y="72722"/>
                  <a:pt x="98474" y="28136"/>
                </a:cubicBezTo>
                <a:cubicBezTo>
                  <a:pt x="93785" y="42204"/>
                  <a:pt x="94892" y="59854"/>
                  <a:pt x="84406" y="70339"/>
                </a:cubicBezTo>
                <a:cubicBezTo>
                  <a:pt x="73921" y="80824"/>
                  <a:pt x="52688" y="94892"/>
                  <a:pt x="42203" y="84406"/>
                </a:cubicBezTo>
                <a:lnTo>
                  <a:pt x="98474" y="28136"/>
                </a:lnTo>
                <a:cubicBezTo>
                  <a:pt x="93785" y="42204"/>
                  <a:pt x="98474" y="65650"/>
                  <a:pt x="84406" y="70339"/>
                </a:cubicBezTo>
                <a:cubicBezTo>
                  <a:pt x="71823" y="74533"/>
                  <a:pt x="65650" y="32824"/>
                  <a:pt x="56271" y="42203"/>
                </a:cubicBezTo>
                <a:cubicBezTo>
                  <a:pt x="35300" y="63174"/>
                  <a:pt x="7164" y="147581"/>
                  <a:pt x="28135" y="126610"/>
                </a:cubicBezTo>
                <a:lnTo>
                  <a:pt x="56271" y="98474"/>
                </a:lnTo>
                <a:cubicBezTo>
                  <a:pt x="60960" y="84406"/>
                  <a:pt x="61076" y="67850"/>
                  <a:pt x="70339" y="56271"/>
                </a:cubicBezTo>
                <a:cubicBezTo>
                  <a:pt x="104786" y="13212"/>
                  <a:pt x="146205" y="39357"/>
                  <a:pt x="70339" y="14068"/>
                </a:cubicBezTo>
                <a:cubicBezTo>
                  <a:pt x="65650" y="28136"/>
                  <a:pt x="63900" y="43556"/>
                  <a:pt x="56271" y="56271"/>
                </a:cubicBezTo>
                <a:cubicBezTo>
                  <a:pt x="49447" y="67644"/>
                  <a:pt x="37514" y="93785"/>
                  <a:pt x="28135" y="84406"/>
                </a:cubicBezTo>
                <a:cubicBezTo>
                  <a:pt x="9873" y="66144"/>
                  <a:pt x="64386" y="20021"/>
                  <a:pt x="70339" y="14068"/>
                </a:cubicBezTo>
                <a:cubicBezTo>
                  <a:pt x="65650" y="28136"/>
                  <a:pt x="60345" y="42013"/>
                  <a:pt x="56271" y="56271"/>
                </a:cubicBezTo>
                <a:cubicBezTo>
                  <a:pt x="50959" y="74861"/>
                  <a:pt x="58290" y="101817"/>
                  <a:pt x="42203" y="112542"/>
                </a:cubicBezTo>
                <a:cubicBezTo>
                  <a:pt x="31167" y="119899"/>
                  <a:pt x="23446" y="93785"/>
                  <a:pt x="14068" y="84406"/>
                </a:cubicBezTo>
                <a:cubicBezTo>
                  <a:pt x="28136" y="75028"/>
                  <a:pt x="63832" y="41149"/>
                  <a:pt x="56271" y="56271"/>
                </a:cubicBezTo>
                <a:cubicBezTo>
                  <a:pt x="44408" y="79997"/>
                  <a:pt x="0" y="112542"/>
                  <a:pt x="0" y="112542"/>
                </a:cubicBezTo>
                <a:cubicBezTo>
                  <a:pt x="4689" y="93785"/>
                  <a:pt x="3343" y="72358"/>
                  <a:pt x="14068" y="56271"/>
                </a:cubicBezTo>
                <a:cubicBezTo>
                  <a:pt x="23446" y="42203"/>
                  <a:pt x="41149" y="35697"/>
                  <a:pt x="56271" y="28136"/>
                </a:cubicBezTo>
                <a:cubicBezTo>
                  <a:pt x="102923" y="4810"/>
                  <a:pt x="98474" y="31355"/>
                  <a:pt x="98474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Obraz 13" descr="09.03.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1066800" cy="1395984"/>
          </a:xfrm>
          <a:prstGeom prst="rect">
            <a:avLst/>
          </a:prstGeom>
        </p:spPr>
      </p:pic>
      <p:pic>
        <p:nvPicPr>
          <p:cNvPr id="15" name="Obraz 14" descr="30d7b4af741667f5140eb1bde4e660b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415237" y="689218"/>
            <a:ext cx="648072" cy="2095187"/>
          </a:xfrm>
          <a:prstGeom prst="rect">
            <a:avLst/>
          </a:prstGeom>
        </p:spPr>
      </p:pic>
      <p:pic>
        <p:nvPicPr>
          <p:cNvPr id="16" name="Obraz 15" descr="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26505">
            <a:off x="6829149" y="1645480"/>
            <a:ext cx="2151607" cy="1631057"/>
          </a:xfrm>
          <a:prstGeom prst="rect">
            <a:avLst/>
          </a:prstGeom>
        </p:spPr>
      </p:pic>
      <p:pic>
        <p:nvPicPr>
          <p:cNvPr id="17" name="Obraz 16" descr="121-145-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7632" y="332656"/>
            <a:ext cx="1236368" cy="1178049"/>
          </a:xfrm>
          <a:prstGeom prst="rect">
            <a:avLst/>
          </a:prstGeom>
        </p:spPr>
      </p:pic>
      <p:pic>
        <p:nvPicPr>
          <p:cNvPr id="18" name="Obraz 17" descr="1027_15-4112-02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43450"/>
            <a:ext cx="3552825" cy="2114550"/>
          </a:xfrm>
          <a:prstGeom prst="rect">
            <a:avLst/>
          </a:prstGeom>
        </p:spPr>
      </p:pic>
      <p:pic>
        <p:nvPicPr>
          <p:cNvPr id="19" name="Obraz 18" descr="64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723192">
            <a:off x="585987" y="2680863"/>
            <a:ext cx="2292136" cy="1803648"/>
          </a:xfrm>
          <a:prstGeom prst="rect">
            <a:avLst/>
          </a:prstGeom>
        </p:spPr>
      </p:pic>
      <p:pic>
        <p:nvPicPr>
          <p:cNvPr id="20" name="Obraz 19" descr="brother-mfc-8860dn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3815" y="4305343"/>
            <a:ext cx="3910185" cy="2552657"/>
          </a:xfrm>
          <a:prstGeom prst="rect">
            <a:avLst/>
          </a:prstGeom>
        </p:spPr>
      </p:pic>
      <p:pic>
        <p:nvPicPr>
          <p:cNvPr id="21" name="Obraz 20" descr="Chłodziarko-zamrażark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79912" y="4374549"/>
            <a:ext cx="1042377" cy="2483451"/>
          </a:xfrm>
          <a:prstGeom prst="rect">
            <a:avLst/>
          </a:prstGeom>
        </p:spPr>
      </p:pic>
      <p:pic>
        <p:nvPicPr>
          <p:cNvPr id="22" name="Obraz 21" descr="dell_m133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1988840"/>
            <a:ext cx="2177942" cy="16087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8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Co powinieneś zrobić z ELEKTROŚMIECIAMI?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Oddaj w sklepie, przy zakupie nowego sprzętu</a:t>
            </a:r>
            <a:r>
              <a:rPr lang="pl-PL" dirty="0" smtClean="0"/>
              <a:t>, np. telewizor za telewizor, lodówka, za lodówkę itp.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Oddaj bezpłatnie do punktu zbiórki </a:t>
            </a:r>
            <a:r>
              <a:rPr lang="pl-PL" dirty="0" smtClean="0"/>
              <a:t>zużytego sprzętu elektrycznego i elektronicznego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Oddaj potrzebującym</a:t>
            </a:r>
            <a:r>
              <a:rPr lang="pl-PL" dirty="0" smtClean="0"/>
              <a:t>, gdy są niepotrzebne, ale jeszcze sprawne.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Pozostaw w punkcie serwisującym sprzęt</a:t>
            </a:r>
            <a:r>
              <a:rPr lang="pl-PL" dirty="0" smtClean="0"/>
              <a:t>, gdy naprawa jest nieopłacalna. </a:t>
            </a:r>
            <a:endParaRPr lang="pl-PL" dirty="0"/>
          </a:p>
        </p:txBody>
      </p:sp>
    </p:spTree>
    <p:custDataLst>
      <p:tags r:id="rId1"/>
    </p:custDataLst>
  </p:cSld>
  <p:clrMapOvr>
    <a:masterClrMapping/>
  </p:clrMapOvr>
  <p:transition advTm="180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err="1" smtClean="0">
                <a:latin typeface="Edo SZ" pitchFamily="2" charset="0"/>
              </a:rPr>
              <a:t>elektrosmieci</a:t>
            </a:r>
            <a:endParaRPr lang="pl-PL" sz="8000" dirty="0">
              <a:latin typeface="Edo SZ" pitchFamily="2" charset="0"/>
            </a:endParaRPr>
          </a:p>
        </p:txBody>
      </p:sp>
      <p:sp>
        <p:nvSpPr>
          <p:cNvPr id="4" name="Dowolny kształt 3"/>
          <p:cNvSpPr/>
          <p:nvPr/>
        </p:nvSpPr>
        <p:spPr>
          <a:xfrm>
            <a:off x="5354952" y="365760"/>
            <a:ext cx="117380" cy="141438"/>
          </a:xfrm>
          <a:custGeom>
            <a:avLst/>
            <a:gdLst>
              <a:gd name="connsiteX0" fmla="*/ 4839 w 117380"/>
              <a:gd name="connsiteY0" fmla="*/ 84406 h 141438"/>
              <a:gd name="connsiteX1" fmla="*/ 61110 w 117380"/>
              <a:gd name="connsiteY1" fmla="*/ 14068 h 141438"/>
              <a:gd name="connsiteX2" fmla="*/ 103313 w 117380"/>
              <a:gd name="connsiteY2" fmla="*/ 0 h 141438"/>
              <a:gd name="connsiteX3" fmla="*/ 117380 w 117380"/>
              <a:gd name="connsiteY3" fmla="*/ 42203 h 141438"/>
              <a:gd name="connsiteX4" fmla="*/ 75177 w 117380"/>
              <a:gd name="connsiteY4" fmla="*/ 112542 h 141438"/>
              <a:gd name="connsiteX5" fmla="*/ 32974 w 117380"/>
              <a:gd name="connsiteY5" fmla="*/ 126609 h 141438"/>
              <a:gd name="connsiteX6" fmla="*/ 32974 w 117380"/>
              <a:gd name="connsiteY6" fmla="*/ 28135 h 141438"/>
              <a:gd name="connsiteX7" fmla="*/ 75177 w 117380"/>
              <a:gd name="connsiteY7" fmla="*/ 42203 h 141438"/>
              <a:gd name="connsiteX8" fmla="*/ 89245 w 117380"/>
              <a:gd name="connsiteY8" fmla="*/ 84406 h 141438"/>
              <a:gd name="connsiteX9" fmla="*/ 75177 w 117380"/>
              <a:gd name="connsiteY9" fmla="*/ 126609 h 141438"/>
              <a:gd name="connsiteX10" fmla="*/ 89245 w 117380"/>
              <a:gd name="connsiteY10" fmla="*/ 56271 h 141438"/>
              <a:gd name="connsiteX11" fmla="*/ 103313 w 117380"/>
              <a:gd name="connsiteY11" fmla="*/ 14068 h 141438"/>
              <a:gd name="connsiteX12" fmla="*/ 61110 w 117380"/>
              <a:gd name="connsiteY12" fmla="*/ 28135 h 141438"/>
              <a:gd name="connsiteX13" fmla="*/ 47042 w 117380"/>
              <a:gd name="connsiteY13" fmla="*/ 70338 h 141438"/>
              <a:gd name="connsiteX14" fmla="*/ 18906 w 117380"/>
              <a:gd name="connsiteY14" fmla="*/ 98474 h 141438"/>
              <a:gd name="connsiteX15" fmla="*/ 61110 w 117380"/>
              <a:gd name="connsiteY15" fmla="*/ 112542 h 141438"/>
              <a:gd name="connsiteX16" fmla="*/ 103313 w 117380"/>
              <a:gd name="connsiteY16" fmla="*/ 42203 h 141438"/>
              <a:gd name="connsiteX17" fmla="*/ 75177 w 117380"/>
              <a:gd name="connsiteY17" fmla="*/ 14068 h 141438"/>
              <a:gd name="connsiteX18" fmla="*/ 32974 w 117380"/>
              <a:gd name="connsiteY18" fmla="*/ 28135 h 141438"/>
              <a:gd name="connsiteX19" fmla="*/ 75177 w 117380"/>
              <a:gd name="connsiteY19" fmla="*/ 42203 h 141438"/>
              <a:gd name="connsiteX20" fmla="*/ 61110 w 117380"/>
              <a:gd name="connsiteY20" fmla="*/ 84406 h 141438"/>
              <a:gd name="connsiteX21" fmla="*/ 47042 w 117380"/>
              <a:gd name="connsiteY21" fmla="*/ 56271 h 1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80" h="141438">
                <a:moveTo>
                  <a:pt x="4839" y="84406"/>
                </a:moveTo>
                <a:cubicBezTo>
                  <a:pt x="17619" y="65235"/>
                  <a:pt x="38835" y="27433"/>
                  <a:pt x="61110" y="14068"/>
                </a:cubicBezTo>
                <a:cubicBezTo>
                  <a:pt x="73826" y="6439"/>
                  <a:pt x="89245" y="4689"/>
                  <a:pt x="103313" y="0"/>
                </a:cubicBezTo>
                <a:cubicBezTo>
                  <a:pt x="108002" y="14068"/>
                  <a:pt x="117380" y="27374"/>
                  <a:pt x="117380" y="42203"/>
                </a:cubicBezTo>
                <a:cubicBezTo>
                  <a:pt x="117380" y="68761"/>
                  <a:pt x="97465" y="99170"/>
                  <a:pt x="75177" y="112542"/>
                </a:cubicBezTo>
                <a:cubicBezTo>
                  <a:pt x="62462" y="120171"/>
                  <a:pt x="47042" y="121920"/>
                  <a:pt x="32974" y="126609"/>
                </a:cubicBezTo>
                <a:cubicBezTo>
                  <a:pt x="24533" y="101288"/>
                  <a:pt x="0" y="52865"/>
                  <a:pt x="32974" y="28135"/>
                </a:cubicBezTo>
                <a:cubicBezTo>
                  <a:pt x="44837" y="19238"/>
                  <a:pt x="61109" y="37514"/>
                  <a:pt x="75177" y="42203"/>
                </a:cubicBezTo>
                <a:cubicBezTo>
                  <a:pt x="79866" y="56271"/>
                  <a:pt x="89245" y="69577"/>
                  <a:pt x="89245" y="84406"/>
                </a:cubicBezTo>
                <a:cubicBezTo>
                  <a:pt x="89245" y="99235"/>
                  <a:pt x="75177" y="141438"/>
                  <a:pt x="75177" y="126609"/>
                </a:cubicBezTo>
                <a:cubicBezTo>
                  <a:pt x="75177" y="102699"/>
                  <a:pt x="83446" y="79467"/>
                  <a:pt x="89245" y="56271"/>
                </a:cubicBezTo>
                <a:cubicBezTo>
                  <a:pt x="92842" y="41885"/>
                  <a:pt x="113798" y="24554"/>
                  <a:pt x="103313" y="14068"/>
                </a:cubicBezTo>
                <a:cubicBezTo>
                  <a:pt x="92828" y="3582"/>
                  <a:pt x="75178" y="23446"/>
                  <a:pt x="61110" y="28135"/>
                </a:cubicBezTo>
                <a:cubicBezTo>
                  <a:pt x="61110" y="28135"/>
                  <a:pt x="57527" y="59853"/>
                  <a:pt x="47042" y="70338"/>
                </a:cubicBezTo>
                <a:lnTo>
                  <a:pt x="18906" y="98474"/>
                </a:lnTo>
                <a:cubicBezTo>
                  <a:pt x="32974" y="103163"/>
                  <a:pt x="46569" y="115450"/>
                  <a:pt x="61110" y="112542"/>
                </a:cubicBezTo>
                <a:cubicBezTo>
                  <a:pt x="88695" y="107025"/>
                  <a:pt x="97388" y="59977"/>
                  <a:pt x="103313" y="42203"/>
                </a:cubicBezTo>
                <a:cubicBezTo>
                  <a:pt x="93934" y="32825"/>
                  <a:pt x="88183" y="16669"/>
                  <a:pt x="75177" y="14068"/>
                </a:cubicBezTo>
                <a:cubicBezTo>
                  <a:pt x="60636" y="11160"/>
                  <a:pt x="32974" y="13306"/>
                  <a:pt x="32974" y="28135"/>
                </a:cubicBezTo>
                <a:cubicBezTo>
                  <a:pt x="32974" y="42964"/>
                  <a:pt x="61109" y="37514"/>
                  <a:pt x="75177" y="42203"/>
                </a:cubicBezTo>
                <a:cubicBezTo>
                  <a:pt x="75177" y="42203"/>
                  <a:pt x="74373" y="77774"/>
                  <a:pt x="61110" y="84406"/>
                </a:cubicBezTo>
                <a:cubicBezTo>
                  <a:pt x="51732" y="89095"/>
                  <a:pt x="51731" y="65649"/>
                  <a:pt x="47042" y="562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Obraz 4" descr="Drukarka-Stylus-D92-2566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34347">
            <a:off x="6065779" y="1758331"/>
            <a:ext cx="2701851" cy="2519931"/>
          </a:xfrm>
          <a:prstGeom prst="rect">
            <a:avLst/>
          </a:prstGeom>
        </p:spPr>
      </p:pic>
      <p:pic>
        <p:nvPicPr>
          <p:cNvPr id="6" name="Obraz 5" descr="golarka-philips-hq-6990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01930">
            <a:off x="510239" y="703611"/>
            <a:ext cx="862012" cy="1933575"/>
          </a:xfrm>
          <a:prstGeom prst="rect">
            <a:avLst/>
          </a:prstGeom>
        </p:spPr>
      </p:pic>
      <p:pic>
        <p:nvPicPr>
          <p:cNvPr id="7" name="Obraz 6" descr="henry.ho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628800"/>
            <a:ext cx="1720820" cy="1869380"/>
          </a:xfrm>
          <a:prstGeom prst="rect">
            <a:avLst/>
          </a:prstGeom>
        </p:spPr>
      </p:pic>
      <p:pic>
        <p:nvPicPr>
          <p:cNvPr id="8" name="Obraz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838700"/>
            <a:ext cx="2257425" cy="2019300"/>
          </a:xfrm>
          <a:prstGeom prst="rect">
            <a:avLst/>
          </a:prstGeom>
        </p:spPr>
      </p:pic>
      <p:pic>
        <p:nvPicPr>
          <p:cNvPr id="9" name="Obraz 8" descr="kosiarka Flora KE1001[2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223178">
            <a:off x="2673391" y="3362160"/>
            <a:ext cx="2505456" cy="3048000"/>
          </a:xfrm>
          <a:prstGeom prst="rect">
            <a:avLst/>
          </a:prstGeom>
        </p:spPr>
      </p:pic>
      <p:pic>
        <p:nvPicPr>
          <p:cNvPr id="10" name="Obraz 9" descr="Phonefax 43S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2492896"/>
            <a:ext cx="2276790" cy="1411610"/>
          </a:xfrm>
          <a:prstGeom prst="rect">
            <a:avLst/>
          </a:prstGeom>
        </p:spPr>
      </p:pic>
      <p:pic>
        <p:nvPicPr>
          <p:cNvPr id="11" name="Obraz 10" descr="pralka od front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4448640"/>
            <a:ext cx="1872208" cy="24093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Co możesz zrobić, aby ograniczyć ich powstawanie?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Naprawiaj</a:t>
            </a:r>
            <a:r>
              <a:rPr lang="pl-PL" dirty="0" smtClean="0"/>
              <a:t> zepsute urządzenia i rób przemyślane zakupy.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Sprawdzaj</a:t>
            </a:r>
            <a:r>
              <a:rPr lang="pl-PL" dirty="0" smtClean="0"/>
              <a:t> oznaczenia na produktach i postępuj zgodnie z nimi.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Informuj</a:t>
            </a:r>
            <a:r>
              <a:rPr lang="pl-PL" dirty="0" smtClean="0"/>
              <a:t> kolegów i rodzinę o konieczności zbierania elektrośmieci i baterii i oddzielania ich od innych odpadów domowych.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Nie gromadź </a:t>
            </a:r>
            <a:r>
              <a:rPr lang="pl-PL" dirty="0" smtClean="0"/>
              <a:t>elektrośmieci, bo przechowywane w nieodpowiednich warunkach mogą powodować choroby i zanieczyszczać środowisko.</a:t>
            </a:r>
          </a:p>
        </p:txBody>
      </p:sp>
    </p:spTree>
    <p:custDataLst>
      <p:tags r:id="rId1"/>
    </p:custDataLst>
  </p:cSld>
  <p:clrMapOvr>
    <a:masterClrMapping/>
  </p:clrMapOvr>
  <p:transition advTm="18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err="1" smtClean="0">
                <a:latin typeface="Edo SZ" pitchFamily="2" charset="0"/>
              </a:rPr>
              <a:t>elektrosmieci</a:t>
            </a:r>
            <a:endParaRPr lang="pl-PL" sz="8000" dirty="0">
              <a:latin typeface="Edo SZ" pitchFamily="2" charset="0"/>
            </a:endParaRPr>
          </a:p>
        </p:txBody>
      </p:sp>
      <p:sp>
        <p:nvSpPr>
          <p:cNvPr id="4" name="Dowolny kształt 3"/>
          <p:cNvSpPr/>
          <p:nvPr/>
        </p:nvSpPr>
        <p:spPr>
          <a:xfrm>
            <a:off x="5318196" y="236125"/>
            <a:ext cx="281755" cy="254040"/>
          </a:xfrm>
          <a:custGeom>
            <a:avLst/>
            <a:gdLst>
              <a:gd name="connsiteX0" fmla="*/ 55662 w 281755"/>
              <a:gd name="connsiteY0" fmla="*/ 185906 h 254040"/>
              <a:gd name="connsiteX1" fmla="*/ 140069 w 281755"/>
              <a:gd name="connsiteY1" fmla="*/ 129635 h 254040"/>
              <a:gd name="connsiteX2" fmla="*/ 168204 w 281755"/>
              <a:gd name="connsiteY2" fmla="*/ 45229 h 254040"/>
              <a:gd name="connsiteX3" fmla="*/ 196339 w 281755"/>
              <a:gd name="connsiteY3" fmla="*/ 87432 h 254040"/>
              <a:gd name="connsiteX4" fmla="*/ 126001 w 281755"/>
              <a:gd name="connsiteY4" fmla="*/ 199973 h 254040"/>
              <a:gd name="connsiteX5" fmla="*/ 83798 w 281755"/>
              <a:gd name="connsiteY5" fmla="*/ 185906 h 254040"/>
              <a:gd name="connsiteX6" fmla="*/ 126001 w 281755"/>
              <a:gd name="connsiteY6" fmla="*/ 73364 h 254040"/>
              <a:gd name="connsiteX7" fmla="*/ 154136 w 281755"/>
              <a:gd name="connsiteY7" fmla="*/ 101500 h 254040"/>
              <a:gd name="connsiteX8" fmla="*/ 140069 w 281755"/>
              <a:gd name="connsiteY8" fmla="*/ 115567 h 254040"/>
              <a:gd name="connsiteX9" fmla="*/ 154136 w 281755"/>
              <a:gd name="connsiteY9" fmla="*/ 59297 h 254040"/>
              <a:gd name="connsiteX10" fmla="*/ 126001 w 281755"/>
              <a:gd name="connsiteY10" fmla="*/ 143703 h 254040"/>
              <a:gd name="connsiteX11" fmla="*/ 111933 w 281755"/>
              <a:gd name="connsiteY11" fmla="*/ 185906 h 254040"/>
              <a:gd name="connsiteX12" fmla="*/ 27527 w 281755"/>
              <a:gd name="connsiteY12" fmla="*/ 129635 h 254040"/>
              <a:gd name="connsiteX13" fmla="*/ 69730 w 281755"/>
              <a:gd name="connsiteY13" fmla="*/ 115567 h 254040"/>
              <a:gd name="connsiteX14" fmla="*/ 140069 w 281755"/>
              <a:gd name="connsiteY14" fmla="*/ 129635 h 254040"/>
              <a:gd name="connsiteX15" fmla="*/ 126001 w 281755"/>
              <a:gd name="connsiteY15" fmla="*/ 242177 h 254040"/>
              <a:gd name="connsiteX16" fmla="*/ 97866 w 281755"/>
              <a:gd name="connsiteY16" fmla="*/ 214041 h 254040"/>
              <a:gd name="connsiteX17" fmla="*/ 111933 w 281755"/>
              <a:gd name="connsiteY17" fmla="*/ 129635 h 254040"/>
              <a:gd name="connsiteX18" fmla="*/ 196339 w 281755"/>
              <a:gd name="connsiteY18" fmla="*/ 101500 h 254040"/>
              <a:gd name="connsiteX19" fmla="*/ 238542 w 281755"/>
              <a:gd name="connsiteY19" fmla="*/ 129635 h 254040"/>
              <a:gd name="connsiteX20" fmla="*/ 196339 w 281755"/>
              <a:gd name="connsiteY20" fmla="*/ 157770 h 254040"/>
              <a:gd name="connsiteX21" fmla="*/ 168204 w 281755"/>
              <a:gd name="connsiteY21" fmla="*/ 185906 h 254040"/>
              <a:gd name="connsiteX22" fmla="*/ 126001 w 281755"/>
              <a:gd name="connsiteY22" fmla="*/ 171838 h 254040"/>
              <a:gd name="connsiteX23" fmla="*/ 140069 w 281755"/>
              <a:gd name="connsiteY23" fmla="*/ 59297 h 254040"/>
              <a:gd name="connsiteX24" fmla="*/ 168204 w 281755"/>
              <a:gd name="connsiteY24" fmla="*/ 101500 h 254040"/>
              <a:gd name="connsiteX25" fmla="*/ 154136 w 281755"/>
              <a:gd name="connsiteY25" fmla="*/ 171838 h 254040"/>
              <a:gd name="connsiteX26" fmla="*/ 140069 w 281755"/>
              <a:gd name="connsiteY26" fmla="*/ 129635 h 254040"/>
              <a:gd name="connsiteX27" fmla="*/ 126001 w 281755"/>
              <a:gd name="connsiteY27" fmla="*/ 101500 h 254040"/>
              <a:gd name="connsiteX28" fmla="*/ 111933 w 281755"/>
              <a:gd name="connsiteY28" fmla="*/ 157770 h 254040"/>
              <a:gd name="connsiteX29" fmla="*/ 83798 w 281755"/>
              <a:gd name="connsiteY29" fmla="*/ 129635 h 254040"/>
              <a:gd name="connsiteX30" fmla="*/ 154136 w 281755"/>
              <a:gd name="connsiteY30" fmla="*/ 115567 h 254040"/>
              <a:gd name="connsiteX31" fmla="*/ 210407 w 281755"/>
              <a:gd name="connsiteY31" fmla="*/ 129635 h 254040"/>
              <a:gd name="connsiteX32" fmla="*/ 154136 w 281755"/>
              <a:gd name="connsiteY32" fmla="*/ 199973 h 254040"/>
              <a:gd name="connsiteX33" fmla="*/ 126001 w 281755"/>
              <a:gd name="connsiteY33" fmla="*/ 214041 h 25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81755" h="254040">
                <a:moveTo>
                  <a:pt x="55662" y="185906"/>
                </a:moveTo>
                <a:cubicBezTo>
                  <a:pt x="78505" y="174484"/>
                  <a:pt x="125748" y="158276"/>
                  <a:pt x="140069" y="129635"/>
                </a:cubicBezTo>
                <a:cubicBezTo>
                  <a:pt x="153332" y="103109"/>
                  <a:pt x="168204" y="45229"/>
                  <a:pt x="168204" y="45229"/>
                </a:cubicBezTo>
                <a:cubicBezTo>
                  <a:pt x="177582" y="59297"/>
                  <a:pt x="196339" y="70525"/>
                  <a:pt x="196339" y="87432"/>
                </a:cubicBezTo>
                <a:cubicBezTo>
                  <a:pt x="196339" y="165557"/>
                  <a:pt x="173793" y="168112"/>
                  <a:pt x="126001" y="199973"/>
                </a:cubicBezTo>
                <a:cubicBezTo>
                  <a:pt x="111933" y="195284"/>
                  <a:pt x="87872" y="200164"/>
                  <a:pt x="83798" y="185906"/>
                </a:cubicBezTo>
                <a:cubicBezTo>
                  <a:pt x="65745" y="122720"/>
                  <a:pt x="93647" y="105719"/>
                  <a:pt x="126001" y="73364"/>
                </a:cubicBezTo>
                <a:cubicBezTo>
                  <a:pt x="135379" y="82743"/>
                  <a:pt x="147312" y="90127"/>
                  <a:pt x="154136" y="101500"/>
                </a:cubicBezTo>
                <a:cubicBezTo>
                  <a:pt x="208922" y="192810"/>
                  <a:pt x="146022" y="121520"/>
                  <a:pt x="140069" y="115567"/>
                </a:cubicBezTo>
                <a:cubicBezTo>
                  <a:pt x="144758" y="96810"/>
                  <a:pt x="162782" y="42004"/>
                  <a:pt x="154136" y="59297"/>
                </a:cubicBezTo>
                <a:cubicBezTo>
                  <a:pt x="140873" y="85823"/>
                  <a:pt x="135379" y="115568"/>
                  <a:pt x="126001" y="143703"/>
                </a:cubicBezTo>
                <a:lnTo>
                  <a:pt x="111933" y="185906"/>
                </a:lnTo>
                <a:cubicBezTo>
                  <a:pt x="106316" y="184783"/>
                  <a:pt x="0" y="184690"/>
                  <a:pt x="27527" y="129635"/>
                </a:cubicBezTo>
                <a:cubicBezTo>
                  <a:pt x="34158" y="116372"/>
                  <a:pt x="55662" y="120256"/>
                  <a:pt x="69730" y="115567"/>
                </a:cubicBezTo>
                <a:cubicBezTo>
                  <a:pt x="93176" y="120256"/>
                  <a:pt x="130358" y="107785"/>
                  <a:pt x="140069" y="129635"/>
                </a:cubicBezTo>
                <a:cubicBezTo>
                  <a:pt x="155423" y="164183"/>
                  <a:pt x="142908" y="208362"/>
                  <a:pt x="126001" y="242177"/>
                </a:cubicBezTo>
                <a:cubicBezTo>
                  <a:pt x="120070" y="254040"/>
                  <a:pt x="107244" y="223420"/>
                  <a:pt x="97866" y="214041"/>
                </a:cubicBezTo>
                <a:cubicBezTo>
                  <a:pt x="102555" y="185906"/>
                  <a:pt x="93150" y="151101"/>
                  <a:pt x="111933" y="129635"/>
                </a:cubicBezTo>
                <a:cubicBezTo>
                  <a:pt x="131462" y="107316"/>
                  <a:pt x="196339" y="101500"/>
                  <a:pt x="196339" y="101500"/>
                </a:cubicBezTo>
                <a:cubicBezTo>
                  <a:pt x="196645" y="101194"/>
                  <a:pt x="281755" y="0"/>
                  <a:pt x="238542" y="129635"/>
                </a:cubicBezTo>
                <a:cubicBezTo>
                  <a:pt x="233195" y="145675"/>
                  <a:pt x="209541" y="147208"/>
                  <a:pt x="196339" y="157770"/>
                </a:cubicBezTo>
                <a:cubicBezTo>
                  <a:pt x="185982" y="166056"/>
                  <a:pt x="177582" y="176527"/>
                  <a:pt x="168204" y="185906"/>
                </a:cubicBezTo>
                <a:cubicBezTo>
                  <a:pt x="154136" y="181217"/>
                  <a:pt x="129218" y="186314"/>
                  <a:pt x="126001" y="171838"/>
                </a:cubicBezTo>
                <a:cubicBezTo>
                  <a:pt x="117800" y="134933"/>
                  <a:pt x="120618" y="91715"/>
                  <a:pt x="140069" y="59297"/>
                </a:cubicBezTo>
                <a:cubicBezTo>
                  <a:pt x="148768" y="44799"/>
                  <a:pt x="158826" y="87432"/>
                  <a:pt x="168204" y="101500"/>
                </a:cubicBezTo>
                <a:cubicBezTo>
                  <a:pt x="163515" y="124946"/>
                  <a:pt x="171043" y="154931"/>
                  <a:pt x="154136" y="171838"/>
                </a:cubicBezTo>
                <a:cubicBezTo>
                  <a:pt x="143651" y="182323"/>
                  <a:pt x="140069" y="144464"/>
                  <a:pt x="140069" y="129635"/>
                </a:cubicBezTo>
                <a:cubicBezTo>
                  <a:pt x="140069" y="77781"/>
                  <a:pt x="179664" y="47835"/>
                  <a:pt x="126001" y="101500"/>
                </a:cubicBezTo>
                <a:cubicBezTo>
                  <a:pt x="121312" y="120257"/>
                  <a:pt x="124011" y="142673"/>
                  <a:pt x="111933" y="157770"/>
                </a:cubicBezTo>
                <a:cubicBezTo>
                  <a:pt x="69059" y="211362"/>
                  <a:pt x="51644" y="151071"/>
                  <a:pt x="83798" y="129635"/>
                </a:cubicBezTo>
                <a:cubicBezTo>
                  <a:pt x="103693" y="116372"/>
                  <a:pt x="130690" y="120256"/>
                  <a:pt x="154136" y="115567"/>
                </a:cubicBezTo>
                <a:cubicBezTo>
                  <a:pt x="172893" y="120256"/>
                  <a:pt x="200460" y="113056"/>
                  <a:pt x="210407" y="129635"/>
                </a:cubicBezTo>
                <a:cubicBezTo>
                  <a:pt x="243724" y="185163"/>
                  <a:pt x="175581" y="191395"/>
                  <a:pt x="154136" y="199973"/>
                </a:cubicBezTo>
                <a:cubicBezTo>
                  <a:pt x="144401" y="203867"/>
                  <a:pt x="135379" y="209352"/>
                  <a:pt x="126001" y="21404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radioodbiorniki-panasonic-rf-3700e9-p3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14565">
            <a:off x="323528" y="1628800"/>
            <a:ext cx="2479725" cy="2142675"/>
          </a:xfrm>
          <a:prstGeom prst="rect">
            <a:avLst/>
          </a:prstGeom>
        </p:spPr>
      </p:pic>
      <p:pic>
        <p:nvPicPr>
          <p:cNvPr id="6" name="Obraz 5" descr="suszarka-do-wlosow-philips-hp-4962-00-salondry-1600-w-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9129">
            <a:off x="6505768" y="1765008"/>
            <a:ext cx="2213992" cy="2213992"/>
          </a:xfrm>
          <a:prstGeom prst="rect">
            <a:avLst/>
          </a:prstGeom>
        </p:spPr>
      </p:pic>
      <p:pic>
        <p:nvPicPr>
          <p:cNvPr id="7" name="Obraz 6" descr="tefal-fv-5187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14496">
            <a:off x="3681162" y="1557577"/>
            <a:ext cx="2404274" cy="2151621"/>
          </a:xfrm>
          <a:prstGeom prst="rect">
            <a:avLst/>
          </a:prstGeom>
        </p:spPr>
      </p:pic>
      <p:pic>
        <p:nvPicPr>
          <p:cNvPr id="8" name="Obraz 7" descr="telef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365104"/>
            <a:ext cx="2226940" cy="1454328"/>
          </a:xfrm>
          <a:prstGeom prst="rect">
            <a:avLst/>
          </a:prstGeom>
        </p:spPr>
      </p:pic>
      <p:pic>
        <p:nvPicPr>
          <p:cNvPr id="9" name="Obraz 8" descr="telewizor-daewoo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86496">
            <a:off x="4067944" y="4293096"/>
            <a:ext cx="1722549" cy="1591841"/>
          </a:xfrm>
          <a:prstGeom prst="rect">
            <a:avLst/>
          </a:prstGeom>
        </p:spPr>
      </p:pic>
      <p:pic>
        <p:nvPicPr>
          <p:cNvPr id="10" name="Obraz 9" descr="zmywarka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306316">
            <a:off x="6770924" y="4254600"/>
            <a:ext cx="2016224" cy="23119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ez tytułu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5687" y="2967335"/>
            <a:ext cx="8932638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Włącz się do akcji,</a:t>
            </a:r>
          </a:p>
          <a:p>
            <a:pPr algn="ctr"/>
            <a:r>
              <a:rPr lang="pl-PL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Zbieraj</a:t>
            </a:r>
          </a:p>
          <a:p>
            <a:pPr algn="ctr"/>
            <a:r>
              <a:rPr lang="pl-PL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elektrośmieci!</a:t>
            </a:r>
            <a:endParaRPr lang="pl-PL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2.2|2.2|2.3|2.3|2.3|2.3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8|1.7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2.2|2.1|2.1|2|2.2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1.3|1.1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2.1|3.9|2.4|2.3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132</Words>
  <Application>Microsoft Office PowerPoint</Application>
  <PresentationFormat>Pokaz na ekranie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elektrosmieci</vt:lpstr>
      <vt:lpstr>Co powinieneś zrobić z ELEKTROŚMIECIAMI?</vt:lpstr>
      <vt:lpstr>elektrosmieci</vt:lpstr>
      <vt:lpstr>Co możesz zrobić, aby ograniczyć ich powstawanie?</vt:lpstr>
      <vt:lpstr>elektrosmieci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Beata</cp:lastModifiedBy>
  <cp:revision>20</cp:revision>
  <dcterms:created xsi:type="dcterms:W3CDTF">2012-01-09T17:50:04Z</dcterms:created>
  <dcterms:modified xsi:type="dcterms:W3CDTF">2012-01-10T11:13:40Z</dcterms:modified>
</cp:coreProperties>
</file>